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17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70E72-21A4-4D1F-9F34-2BFBF2267AE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030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29D3-EB49-4672-8000-0BBE6D57B4A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84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FEB33-A66F-456B-9666-4BEB730FB9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758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9AC9-FF52-4FBF-84C2-9AF450C3583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824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9A601-0B03-4620-8B17-5E756DC011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013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883B-7450-45B9-AC82-CF4E69C1F60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58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1501-F700-4549-A20C-F9A5419908F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7062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538EB-5B4B-4AAF-A570-689FF8A9A53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61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5AE8-3C06-49EA-BDE5-32C2BCCB92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857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20F7B-31F1-434E-9271-EAF39434FAF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132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A16C-32F5-462A-896F-D3F47D4F0C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212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40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 descr="https://attachment.outlook.office.net/owa/sirakarn.pmk@hotmail.com/service.svc/s/GetFileAttachment?id=AQMkADAwATZiZmYAZC1hNzBmLTg3ZGYtMDACLTAwCgBGAAADMFeEEhsM2UWi2s7n26QgVQcA3fQGJeEkxUGqONNxcQCO1g0AAAIBDAAAAN30BiXhJMVBqjjTcXEAjtYNAAFaf6Y%2BAAAAARIAEADNZjazayZHRp8GCYD9cfdm&amp;X-OWA-CANARY=hdSWWZwK9EGH7O7RlxBIGoAF9GXa5dQYXzYvfE2-ztcokHbGEmlU0bYOPUjvdyjheriafKGmItI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NDQyMzY1LTI4MDI4MTI4OTVcIixcInB1aWRcIjpcIjE4OTk5NDYwMTA3MDc5MzVcIixcIm9pZFwiOlwiMDAwNmJmZmQtYTcwZi04N2Rm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wMzAyMTEyOCwibmJmIjoxNTAzMDIwNTI4fQ.j24RCwex3gZ7nPAwHnCvEWuZSgcx4x4TezLnL4XkBGGcdWBSggL-lKAZuPmylpvNV9xNKKURZhh4egxk1jcCaRfTRSpyQT10G7k7qK2hD8asK4lWUmbtBMxryhpwM_Uy5TJss7_SqJEVuF4B7xiR0seqVNVYh1-KO8DCXb8ovqFOAeRfQpdzVBfgMeGStz33BsZ-jDxL1-nTuLFGjkYHo0PuyvZ-4QneMV6KIRzO-0a1yKftkkuukIjEcaRobXg4e53J9xiMsh-4bl9_Cv2zAzngqgTXPoKFpsf1IT_JSBF1zcl0Y2-ldmGN1vOHSWc2NcJeEIamHhhkcycJiMvTzA&amp;owa=outlook.live.com&amp;isc=1&amp;isImagePreview=Tr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76400"/>
            <a:ext cx="4711203" cy="479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Line </a:t>
            </a:r>
            <a:r>
              <a:rPr lang="th-TH" sz="7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กลุ่ม </a:t>
            </a:r>
            <a:r>
              <a:rPr lang="en-US" sz="7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“</a:t>
            </a:r>
            <a:r>
              <a:rPr lang="th-TH" sz="7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รพ.โภชนบำบัด</a:t>
            </a:r>
            <a:r>
              <a:rPr lang="en-US" sz="7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”</a:t>
            </a:r>
            <a:endParaRPr 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13545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/>
          <p:cNvSpPr txBox="1">
            <a:spLocks/>
          </p:cNvSpPr>
          <p:nvPr/>
        </p:nvSpPr>
        <p:spPr>
          <a:xfrm>
            <a:off x="1" y="152400"/>
            <a:ext cx="9144000" cy="15085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b="1" dirty="0" smtClean="0">
                <a:solidFill>
                  <a:prstClr val="black"/>
                </a:solidFill>
              </a:rPr>
              <a:t>SPENT Application: </a:t>
            </a:r>
            <a:br>
              <a:rPr lang="en-US" sz="4400" b="1" dirty="0" smtClean="0">
                <a:solidFill>
                  <a:prstClr val="black"/>
                </a:solidFill>
              </a:rPr>
            </a:br>
            <a:r>
              <a:rPr lang="en-US" sz="4400" b="1" dirty="0" smtClean="0">
                <a:solidFill>
                  <a:prstClr val="black"/>
                </a:solidFill>
              </a:rPr>
              <a:t>Nutrition Screening/Assessment</a:t>
            </a:r>
          </a:p>
        </p:txBody>
      </p:sp>
      <p:pic>
        <p:nvPicPr>
          <p:cNvPr id="8" name="Picture 2" descr="https://attachment.outlook.office.net/owa/sirakarn.pmk@hotmail.com/service.svc/s/GetFileAttachment?id=AQMkADAwATZiZmYAZC1hNzBmLTg3ZGYtMDACLTAwCgBGAAADMFeEEhsM2UWi2s7n26QgVQcA3fQGJeEkxUGqONNxcQCO1g0AAAIBDAAAAN30BiXhJMVBqjjTcXEAjtYNAAFaf6Y%2BAAAAARIAEABzXp%2BQ9QbTSZz2gitwmlwu&amp;X-OWA-CANARY=hdSWWZwK9EGH7O7RlxBIGoAF9GXa5dQYXzYvfE2-ztcokHbGEmlU0bYOPUjvdyjheriafKGmItI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NDQyMzY1LTI4MDI4MTI4OTVcIixcInB1aWRcIjpcIjE4OTk5NDYwMTA3MDc5MzVcIixcIm9pZFwiOlwiMDAwNmJmZmQtYTcwZi04N2Rm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wMzAyMTEyOCwibmJmIjoxNTAzMDIwNTI4fQ.j24RCwex3gZ7nPAwHnCvEWuZSgcx4x4TezLnL4XkBGGcdWBSggL-lKAZuPmylpvNV9xNKKURZhh4egxk1jcCaRfTRSpyQT10G7k7qK2hD8asK4lWUmbtBMxryhpwM_Uy5TJss7_SqJEVuF4B7xiR0seqVNVYh1-KO8DCXb8ovqFOAeRfQpdzVBfgMeGStz33BsZ-jDxL1-nTuLFGjkYHo0PuyvZ-4QneMV6KIRzO-0a1yKftkkuukIjEcaRobXg4e53J9xiMsh-4bl9_Cv2zAzngqgTXPoKFpsf1IT_JSBF1zcl0Y2-ldmGN1vOHSWc2NcJeEIamHhhkcycJiMvTzA&amp;owa=outlook.live.com&amp;isc=1&amp;isImagePreview=Tru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9" t="27765" r="6041" b="18016"/>
          <a:stretch/>
        </p:blipFill>
        <p:spPr bwMode="auto">
          <a:xfrm>
            <a:off x="2464646" y="1808480"/>
            <a:ext cx="4451774" cy="497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041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10_Office Theme</vt:lpstr>
      <vt:lpstr>Line กลุ่ม “รพ.โภชนบำบัด”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 กลุ่ม “รพ.โภชนบำบัด”</dc:title>
  <dc:creator/>
  <cp:lastModifiedBy>@ct</cp:lastModifiedBy>
  <cp:revision>1</cp:revision>
  <dcterms:created xsi:type="dcterms:W3CDTF">2006-08-16T00:00:00Z</dcterms:created>
  <dcterms:modified xsi:type="dcterms:W3CDTF">2017-08-18T01:50:16Z</dcterms:modified>
</cp:coreProperties>
</file>